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8E356-BE58-435B-9B11-7E318BF5EAD7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991E8-A940-473F-B9A3-A3F22A161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036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878497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6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МБОУ «</a:t>
            </a:r>
            <a:r>
              <a:rPr lang="ru-RU" sz="1600" b="1" cap="none" spc="0" dirty="0" err="1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Городищенская</a:t>
            </a:r>
            <a:r>
              <a:rPr lang="ru-RU" sz="16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 СОШ им. </a:t>
            </a:r>
            <a:r>
              <a:rPr lang="ru-RU" sz="1600" b="1" cap="none" spc="0" dirty="0" err="1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Г.Т.Семенова</a:t>
            </a:r>
            <a:r>
              <a:rPr lang="ru-RU" sz="16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»  </a:t>
            </a:r>
            <a:r>
              <a:rPr lang="ru-RU" sz="1600" b="1" dirty="0" smtClean="0">
                <a:ln/>
                <a:solidFill>
                  <a:schemeClr val="accent6">
                    <a:lumMod val="50000"/>
                  </a:schemeClr>
                </a:solidFill>
              </a:rPr>
              <a:t>ДМР  РТ</a:t>
            </a:r>
            <a:endParaRPr lang="ru-RU" sz="1600" b="1" cap="none" spc="0" dirty="0">
              <a:ln/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5990" y="562659"/>
            <a:ext cx="676875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Детская общественная организация «Единая семья»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096257">
            <a:off x="6995172" y="3078832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44482" y="6526651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Куратор: Мокшина Н.Ф.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2" descr="C:\Users\ученик\Desktop\ЗДВР\территория закона и ДОО\Инф-ДОО\Флаг ДО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019" y="99937"/>
            <a:ext cx="1396413" cy="88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еник\Desktop\ЗДВР\территория закона и ДОО\Инф-ДОО\Эмблема ДОО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7" r="11124"/>
          <a:stretch/>
        </p:blipFill>
        <p:spPr bwMode="auto">
          <a:xfrm>
            <a:off x="113002" y="133865"/>
            <a:ext cx="912988" cy="85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573435"/>
              </p:ext>
            </p:extLst>
          </p:nvPr>
        </p:nvGraphicFramePr>
        <p:xfrm>
          <a:off x="4788024" y="1803535"/>
          <a:ext cx="3661110" cy="2567940"/>
        </p:xfrm>
        <a:graphic>
          <a:graphicData uri="http://schemas.openxmlformats.org/drawingml/2006/table">
            <a:tbl>
              <a:tblPr firstRow="1" firstCol="1" bandRow="1"/>
              <a:tblGrid>
                <a:gridCol w="1319681"/>
                <a:gridCol w="504056"/>
                <a:gridCol w="1837373"/>
              </a:tblGrid>
              <a:tr h="1663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Фамилия, имя 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Класс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Должность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</a:rPr>
                        <a:t>Усмендеева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 Юлия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Председатель Совета ДОО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2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</a:rPr>
                        <a:t>Ишмукова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 Алина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Вожатый (зам. ПС ДОО)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Михайлова Анастасия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Краевед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0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Большакова Ангелина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Сектор дисциплины и порядка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4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Васильев Григорий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Тимуровская работа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Яруков Александр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9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Физкультурный организатор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2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Портнова Кристина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Культмассовый сектор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</a:rPr>
                        <a:t>Калюшева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 Ольга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Учебный сектор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1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Алимова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</a:rPr>
                        <a:t>Эндже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Экологическая работа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</a:rPr>
                        <a:t>Матросов Игорь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Патриотическая работа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Юркина Карина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</a:rPr>
                        <a:t>Редколлегия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9" name="Picture 5" descr="C:\Users\ученик\Desktop\Фотографии\ОПП\IMG_15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8"/>
          <a:stretch/>
        </p:blipFill>
        <p:spPr bwMode="auto">
          <a:xfrm>
            <a:off x="323457" y="1706027"/>
            <a:ext cx="4229752" cy="266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ученик\Desktop\ЗДВР\территория закона и ДОО\Инф-ДОО\На заседании ДОО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02" y="4705593"/>
            <a:ext cx="2644552" cy="198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ученик\Desktop\ЗДВР\территория закона и ДОО\Инф-ДОО\Организовали выставку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697125"/>
            <a:ext cx="2437432" cy="182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69496" y="4327793"/>
            <a:ext cx="37144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АКТИВ ДОО «Единая семья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998" y="4583652"/>
            <a:ext cx="1290440" cy="1939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510086" y="4590602"/>
            <a:ext cx="13823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ДОО: </a:t>
            </a:r>
            <a:r>
              <a:rPr lang="ru-RU" sz="1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Усмендеева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Юлия – активная, позитивная, примерная, призер муниципальных олимпиад и всероссийских конкурсов</a:t>
            </a:r>
            <a:r>
              <a:rPr lang="ru-RU" sz="1200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98854" y="1514219"/>
            <a:ext cx="91848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ШУС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30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166</TotalTime>
  <Words>113</Words>
  <Application>Microsoft Office PowerPoint</Application>
  <PresentationFormat>Экран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директор</dc:creator>
  <cp:lastModifiedBy>ученик</cp:lastModifiedBy>
  <cp:revision>20</cp:revision>
  <dcterms:created xsi:type="dcterms:W3CDTF">2015-06-27T04:35:48Z</dcterms:created>
  <dcterms:modified xsi:type="dcterms:W3CDTF">2017-06-01T06:42:45Z</dcterms:modified>
</cp:coreProperties>
</file>